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3" r:id="rId2"/>
    <p:sldId id="434" r:id="rId3"/>
    <p:sldId id="441" r:id="rId4"/>
    <p:sldId id="442" r:id="rId5"/>
    <p:sldId id="443" r:id="rId6"/>
    <p:sldId id="438" r:id="rId7"/>
    <p:sldId id="440" r:id="rId8"/>
    <p:sldId id="415" r:id="rId9"/>
    <p:sldId id="416" r:id="rId10"/>
    <p:sldId id="417" r:id="rId11"/>
    <p:sldId id="410" r:id="rId12"/>
    <p:sldId id="412" r:id="rId13"/>
    <p:sldId id="413" r:id="rId14"/>
    <p:sldId id="414" r:id="rId15"/>
    <p:sldId id="411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A5D0F-EF48-43B7-8675-339C02BDD1C8}" v="310" dt="2025-08-28T14:40:3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2025-08-28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2025-08-28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2025-08-28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0320" y="3772827"/>
            <a:ext cx="9799200" cy="824891"/>
          </a:xfrm>
        </p:spPr>
        <p:txBody>
          <a:bodyPr>
            <a:normAutofit/>
          </a:bodyPr>
          <a:lstStyle/>
          <a:p>
            <a:r>
              <a:rPr lang="zh-CN" altLang="en-US" sz="4400"/>
              <a:t>代替</a:t>
            </a:r>
            <a:r>
              <a:rPr lang="en-US" altLang="zh-CN" sz="4400"/>
              <a:t>475 HART</a:t>
            </a:r>
            <a:r>
              <a:rPr lang="zh-CN" altLang="en-US" sz="4400"/>
              <a:t>软件安装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02226" y="4810084"/>
            <a:ext cx="4996053" cy="1570266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技术支持请联系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34239497@qq.com</a:t>
            </a:r>
          </a:p>
          <a:p>
            <a:r>
              <a:rPr lang="zh-CN" altLang="en-US">
                <a:sym typeface="+mn-ea"/>
              </a:rPr>
              <a:t>周自伟</a:t>
            </a:r>
            <a:r>
              <a:rPr lang="en-US" altLang="zh-CN">
                <a:sym typeface="+mn-ea"/>
              </a:rPr>
              <a:t> 13681860506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738880" cy="25119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0779" y="2500491"/>
            <a:ext cx="3900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/>
              <a:t>上海沃亚 </a:t>
            </a:r>
            <a:r>
              <a:rPr lang="en-US" altLang="zh-CN" sz="1600"/>
              <a:t>M295 HART</a:t>
            </a:r>
            <a:r>
              <a:rPr lang="zh-CN" altLang="en-US" sz="1600"/>
              <a:t>调制解调器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58" y="0"/>
            <a:ext cx="3900401" cy="25119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43680" y="2491643"/>
            <a:ext cx="4104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/>
              <a:t>上海沃亚 </a:t>
            </a:r>
            <a:r>
              <a:rPr lang="en-US" altLang="zh-CN" sz="1600"/>
              <a:t>M395 </a:t>
            </a:r>
            <a:r>
              <a:rPr lang="zh-CN" altLang="en-US" sz="1600"/>
              <a:t>蓝牙 </a:t>
            </a:r>
            <a:r>
              <a:rPr lang="en-US" altLang="zh-CN" sz="1600"/>
              <a:t>HART</a:t>
            </a:r>
            <a:r>
              <a:rPr lang="zh-CN" altLang="en-US" sz="1600"/>
              <a:t>调制解调器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60822" y="0"/>
            <a:ext cx="3882672" cy="25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/>
              <a:t>M395 </a:t>
            </a:r>
            <a:r>
              <a:rPr lang="zh-CN" altLang="en-US" sz="1800"/>
              <a:t>蓝牙</a:t>
            </a:r>
            <a:r>
              <a:rPr lang="en-US" altLang="zh-CN" sz="1800"/>
              <a:t>HART</a:t>
            </a:r>
            <a:r>
              <a:rPr lang="zh-CN" altLang="en-US" sz="1800"/>
              <a:t>调制解调器：</a:t>
            </a:r>
            <a:endParaRPr lang="en-US" altLang="zh-CN" sz="1800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）内置</a:t>
            </a:r>
            <a:r>
              <a:rPr lang="en-US" altLang="zh-CN"/>
              <a:t>24V</a:t>
            </a:r>
            <a:r>
              <a:rPr lang="zh-CN" altLang="en-US"/>
              <a:t>给仪表供电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）内置</a:t>
            </a:r>
            <a:r>
              <a:rPr lang="en-US" altLang="zh-CN"/>
              <a:t>270</a:t>
            </a:r>
            <a:r>
              <a:rPr lang="zh-CN" altLang="en-US"/>
              <a:t>欧姆</a:t>
            </a:r>
            <a:r>
              <a:rPr lang="en-US" altLang="zh-CN"/>
              <a:t>HART</a:t>
            </a:r>
            <a:r>
              <a:rPr lang="zh-CN" altLang="en-US"/>
              <a:t>电阻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）手机</a:t>
            </a:r>
            <a:r>
              <a:rPr lang="en-US" altLang="zh-CN"/>
              <a:t>APP</a:t>
            </a:r>
            <a:r>
              <a:rPr lang="zh-CN" altLang="en-US"/>
              <a:t>支持苹果、安卓、鸿蒙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en-US" altLang="zh-CN"/>
              <a:t>EH</a:t>
            </a:r>
            <a:r>
              <a:rPr lang="zh-CN" altLang="en-US"/>
              <a:t>艾默生</a:t>
            </a:r>
            <a:r>
              <a:rPr lang="en-US" altLang="zh-CN"/>
              <a:t>PC</a:t>
            </a:r>
            <a:r>
              <a:rPr lang="zh-CN" altLang="en-US"/>
              <a:t>软件全兼容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）功能完全代替</a:t>
            </a:r>
            <a:r>
              <a:rPr lang="en-US" altLang="zh-CN"/>
              <a:t>475/TREX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45" y="-61595"/>
            <a:ext cx="12963525" cy="69818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783D73A-DD0C-C97F-2833-746BC98BBFAF}"/>
              </a:ext>
            </a:extLst>
          </p:cNvPr>
          <p:cNvSpPr txBox="1"/>
          <p:nvPr/>
        </p:nvSpPr>
        <p:spPr>
          <a:xfrm>
            <a:off x="1857375" y="476250"/>
            <a:ext cx="327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查找</a:t>
            </a:r>
            <a:r>
              <a:rPr lang="en-US" altLang="zh-CN" sz="3600">
                <a:solidFill>
                  <a:srgbClr val="FF0000"/>
                </a:solidFill>
              </a:rPr>
              <a:t>HART</a:t>
            </a:r>
            <a:r>
              <a:rPr lang="zh-CN" altLang="en-US" sz="3600">
                <a:solidFill>
                  <a:srgbClr val="FF0000"/>
                </a:solidFill>
              </a:rPr>
              <a:t>仪表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F91E49-9399-E618-F681-6DFFCA818C17}"/>
              </a:ext>
            </a:extLst>
          </p:cNvPr>
          <p:cNvSpPr txBox="1"/>
          <p:nvPr/>
        </p:nvSpPr>
        <p:spPr>
          <a:xfrm>
            <a:off x="581025" y="528637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注意：要先选这个图标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45" y="-61595"/>
            <a:ext cx="12963525" cy="69818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6D88ED5-01C3-DF90-C3CE-9A520479A548}"/>
              </a:ext>
            </a:extLst>
          </p:cNvPr>
          <p:cNvSpPr txBox="1"/>
          <p:nvPr/>
        </p:nvSpPr>
        <p:spPr>
          <a:xfrm>
            <a:off x="3781425" y="26670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查找到一个仪表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271145"/>
            <a:ext cx="11037570" cy="62064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A359A40-5A60-9690-5A81-86CA6E973337}"/>
              </a:ext>
            </a:extLst>
          </p:cNvPr>
          <p:cNvSpPr txBox="1"/>
          <p:nvPr/>
        </p:nvSpPr>
        <p:spPr>
          <a:xfrm>
            <a:off x="3810000" y="262890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选择</a:t>
            </a:r>
            <a:r>
              <a:rPr lang="en-US" altLang="zh-CN" sz="3600">
                <a:solidFill>
                  <a:srgbClr val="FF0000"/>
                </a:solidFill>
              </a:rPr>
              <a:t>DTM</a:t>
            </a:r>
            <a:r>
              <a:rPr lang="zh-CN" altLang="en-US" sz="3600">
                <a:solidFill>
                  <a:srgbClr val="FF0000"/>
                </a:solidFill>
              </a:rPr>
              <a:t>文件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45" y="-61595"/>
            <a:ext cx="12963525" cy="69818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C6841A5-0B52-1DD3-EB02-5B93B6AE13F0}"/>
              </a:ext>
            </a:extLst>
          </p:cNvPr>
          <p:cNvSpPr txBox="1"/>
          <p:nvPr/>
        </p:nvSpPr>
        <p:spPr>
          <a:xfrm>
            <a:off x="8343900" y="374332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选择一个通用</a:t>
            </a:r>
            <a:r>
              <a:rPr lang="en-US" altLang="zh-CN" sz="3600">
                <a:solidFill>
                  <a:srgbClr val="FF0000"/>
                </a:solidFill>
              </a:rPr>
              <a:t>DTM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45" y="-61595"/>
            <a:ext cx="12963525" cy="6981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445" y="-61595"/>
            <a:ext cx="12963525" cy="69818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6FC75E0-2B61-374C-95C3-7A2ACF2C286A}"/>
              </a:ext>
            </a:extLst>
          </p:cNvPr>
          <p:cNvSpPr txBox="1"/>
          <p:nvPr/>
        </p:nvSpPr>
        <p:spPr>
          <a:xfrm>
            <a:off x="1076325" y="1533525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已进入</a:t>
            </a:r>
            <a:r>
              <a:rPr lang="en-US" altLang="zh-CN" sz="3600">
                <a:solidFill>
                  <a:srgbClr val="FF0000"/>
                </a:solidFill>
              </a:rPr>
              <a:t>online</a:t>
            </a:r>
            <a:r>
              <a:rPr lang="zh-CN" altLang="en-US" sz="3600">
                <a:solidFill>
                  <a:srgbClr val="FF0000"/>
                </a:solidFill>
              </a:rPr>
              <a:t>菜单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89086"/>
            <a:ext cx="10969200" cy="705600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MODEM</a:t>
            </a:r>
            <a:r>
              <a:rPr lang="zh-CN" altLang="en-US"/>
              <a:t>驱动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6221280" cy="36100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运行目录下的 </a:t>
            </a:r>
            <a:r>
              <a:rPr lang="en-US" altLang="zh-CN"/>
              <a:t>modem_drivers.exe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M195/M295</a:t>
            </a:r>
            <a:r>
              <a:rPr lang="zh-CN" altLang="en-US"/>
              <a:t>型号，将</a:t>
            </a:r>
            <a:r>
              <a:rPr lang="en-US" altLang="zh-CN"/>
              <a:t>USB</a:t>
            </a:r>
            <a:r>
              <a:rPr lang="zh-CN" altLang="en-US"/>
              <a:t>插入电脑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M395</a:t>
            </a:r>
            <a:r>
              <a:rPr lang="zh-CN" altLang="en-US"/>
              <a:t>型号，用自带的</a:t>
            </a:r>
            <a:r>
              <a:rPr lang="en-US" altLang="zh-CN"/>
              <a:t>USB</a:t>
            </a:r>
            <a:r>
              <a:rPr lang="zh-CN" altLang="en-US"/>
              <a:t>充电线连电脑，将</a:t>
            </a:r>
            <a:r>
              <a:rPr lang="en-US" altLang="zh-CN"/>
              <a:t>M395</a:t>
            </a:r>
            <a:r>
              <a:rPr lang="zh-CN" altLang="en-US"/>
              <a:t>开机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查看设备管理器，会出来一个</a:t>
            </a:r>
            <a:r>
              <a:rPr lang="en-US" altLang="zh-CN"/>
              <a:t>COMx</a:t>
            </a:r>
            <a:r>
              <a:rPr lang="zh-CN" altLang="en-US"/>
              <a:t>口，如图</a:t>
            </a:r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480FCC-5129-E0BB-B985-3200174E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680" y="1357546"/>
            <a:ext cx="4076190" cy="37428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86DCC2-D737-B76C-D191-A7E620D7EF46}"/>
              </a:ext>
            </a:extLst>
          </p:cNvPr>
          <p:cNvSpPr txBox="1"/>
          <p:nvPr/>
        </p:nvSpPr>
        <p:spPr>
          <a:xfrm>
            <a:off x="608400" y="373778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Run the modem_drivers.exe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M195/M295 model, plug the USB into the computer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For the M395 model, connect the M395 to the computer with the USB charging cable that comes with it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Check the device manager, and a COMx port will appear, as shown in the figure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8573-0830-0E20-90CC-15C54B7A4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06838-BB9A-B33E-7808-A31F348C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289086"/>
            <a:ext cx="10969200" cy="705600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fieldmate</a:t>
            </a:r>
            <a:endParaRPr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7FC847-C342-EB5E-CC45-35229525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140823"/>
            <a:ext cx="5676190" cy="16894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退出</a:t>
            </a:r>
            <a:r>
              <a:rPr lang="en-US" altLang="zh-CN"/>
              <a:t>360</a:t>
            </a:r>
            <a:r>
              <a:rPr lang="zh-CN" altLang="en-US"/>
              <a:t>等杀毒软件，否则安装会失败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解压缩目录下的 </a:t>
            </a:r>
            <a:r>
              <a:rPr lang="en-US" altLang="zh-CN"/>
              <a:t>FieldMate.rar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运行</a:t>
            </a:r>
            <a:r>
              <a:rPr lang="en-US" altLang="zh-CN"/>
              <a:t>setup.exe</a:t>
            </a:r>
            <a:r>
              <a:rPr lang="zh-CN" altLang="en-US"/>
              <a:t>安装。默认安装路径为</a:t>
            </a:r>
            <a:r>
              <a:rPr lang="en-US" altLang="zh-CN"/>
              <a:t>C</a:t>
            </a:r>
            <a:r>
              <a:rPr lang="zh-CN" altLang="en-US"/>
              <a:t>盘，不要任何修改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安装完成，重启电脑</a:t>
            </a:r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67A88B-D3B5-FAA6-7DFD-A0DAE13F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" y="3039947"/>
            <a:ext cx="5676190" cy="3790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53D2F17-EC7E-8B55-DD9B-70126B0C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90" y="3039947"/>
            <a:ext cx="5676190" cy="3790476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756DD15-15C5-A351-FA5E-3F609F43AEB5}"/>
              </a:ext>
            </a:extLst>
          </p:cNvPr>
          <p:cNvSpPr txBox="1">
            <a:spLocks/>
          </p:cNvSpPr>
          <p:nvPr/>
        </p:nvSpPr>
        <p:spPr>
          <a:xfrm>
            <a:off x="6515810" y="1140823"/>
            <a:ext cx="5676190" cy="1689463"/>
          </a:xfrm>
          <a:prstGeom prst="rect">
            <a:avLst/>
          </a:prstGeom>
        </p:spPr>
        <p:txBody>
          <a:bodyPr vert="horz" lIns="90000" tIns="46800" rIns="90000" bIns="46800" rtlCol="0">
            <a:normAutofit fontScale="77500" lnSpcReduction="20000"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altLang="zh-CN"/>
              <a:t>Quit antivirus software, otherwise the installation will fail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Unzip the FieldMate.rar in the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Run setup.exe install. The default installation path is C drive, do not modify it in any way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After the installation is complete, restart your computer</a:t>
            </a:r>
            <a:br>
              <a:rPr lang="en-US" altLang="zh-CN"/>
            </a:b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6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6195-037B-87CD-FCF8-11947988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A1CD9-C468-C081-F70B-FBAE9E0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289086"/>
            <a:ext cx="10969200" cy="705600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DD</a:t>
            </a:r>
            <a:r>
              <a:rPr lang="zh-CN" altLang="en-US"/>
              <a:t>文件</a:t>
            </a:r>
            <a:endParaRPr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598F2C-EBC6-3C48-7314-494E72E8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256949"/>
            <a:ext cx="5328697" cy="1738575"/>
          </a:xfrm>
        </p:spPr>
        <p:txBody>
          <a:bodyPr>
            <a:normAutofit/>
          </a:bodyPr>
          <a:lstStyle/>
          <a:p>
            <a:r>
              <a:rPr lang="en-US" altLang="zh-CN"/>
              <a:t>HART</a:t>
            </a:r>
            <a:r>
              <a:rPr lang="zh-CN" altLang="en-US"/>
              <a:t>仪表</a:t>
            </a:r>
            <a:r>
              <a:rPr lang="en-US" altLang="zh-CN"/>
              <a:t>DD</a:t>
            </a:r>
            <a:r>
              <a:rPr lang="zh-CN" altLang="en-US"/>
              <a:t>菜单文件已更新到</a:t>
            </a:r>
            <a:r>
              <a:rPr lang="en-US" altLang="zh-CN"/>
              <a:t>2025</a:t>
            </a:r>
            <a:r>
              <a:rPr lang="zh-CN" altLang="en-US"/>
              <a:t>年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双击运行</a:t>
            </a:r>
            <a:r>
              <a:rPr lang="en-US" altLang="zh-CN"/>
              <a:t>dd.exe(</a:t>
            </a:r>
            <a:r>
              <a:rPr lang="zh-CN" altLang="en-US"/>
              <a:t>密码为</a:t>
            </a:r>
            <a:r>
              <a:rPr lang="en-US" altLang="zh-CN"/>
              <a:t>woyatech2020)</a:t>
            </a:r>
            <a:r>
              <a:rPr lang="zh-CN" altLang="en-US"/>
              <a:t>，注意：不要自己做右键解压缩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看提示安装完</a:t>
            </a:r>
            <a:endParaRPr lang="en-US" alt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35F6CA3-60BA-9269-AD5A-7A0BC976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" y="2919645"/>
            <a:ext cx="4980952" cy="37238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96900C-25C9-7A22-C804-E9DD45749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04" y="2995524"/>
            <a:ext cx="4657143" cy="32761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1E533D-4E77-BFD7-B7B8-04435753E0DB}"/>
              </a:ext>
            </a:extLst>
          </p:cNvPr>
          <p:cNvSpPr txBox="1"/>
          <p:nvPr/>
        </p:nvSpPr>
        <p:spPr>
          <a:xfrm>
            <a:off x="6093000" y="124119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The HART DD file has been updated to 2025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Double-click Run dd.exe (password is woyatech2020), note: do not right-click to unzip by yourself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en-US" altLang="zh-CN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See the prompt to complete the installation</a:t>
            </a:r>
            <a:br>
              <a:rPr lang="en-US" altLang="zh-CN"/>
            </a:b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13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1AAC-70E6-4069-0AFB-158D46AC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6FCD7-F536-1A9F-6476-A957345A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289086"/>
            <a:ext cx="10969200" cy="705600"/>
          </a:xfrm>
        </p:spPr>
        <p:txBody>
          <a:bodyPr/>
          <a:lstStyle/>
          <a:p>
            <a:r>
              <a:rPr lang="zh-CN" altLang="en-US"/>
              <a:t>连接变送器</a:t>
            </a:r>
            <a:endParaRPr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123714-04BA-2CFE-4CEA-C88123C2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99" y="1166551"/>
            <a:ext cx="7021126" cy="185287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/>
              <a:t>默认采用第一种方式连接变送器</a:t>
            </a:r>
            <a:r>
              <a:rPr lang="en-US" altLang="zh-CN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变送器和</a:t>
            </a:r>
            <a:r>
              <a:rPr lang="en-US" altLang="zh-CN"/>
              <a:t>PLC/DCS</a:t>
            </a:r>
            <a:r>
              <a:rPr lang="zh-CN" altLang="en-US"/>
              <a:t>断开 </a:t>
            </a:r>
            <a:r>
              <a:rPr lang="en-US" altLang="zh-CN"/>
              <a:t>The transmitter and PLC/DCS are disconnected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MODEM</a:t>
            </a:r>
            <a:r>
              <a:rPr lang="zh-CN" altLang="en-US"/>
              <a:t>开到</a:t>
            </a:r>
            <a:r>
              <a:rPr lang="en-US" altLang="zh-CN"/>
              <a:t>24V/270Ω</a:t>
            </a:r>
            <a:r>
              <a:rPr lang="zh-CN" altLang="en-US"/>
              <a:t>档位 </a:t>
            </a:r>
            <a:r>
              <a:rPr lang="en-US" altLang="zh-CN"/>
              <a:t>MODEM is turned on to 24V/270Ω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/>
              <a:t>MODEM</a:t>
            </a:r>
            <a:r>
              <a:rPr lang="zh-CN" altLang="en-US"/>
              <a:t>连接变送器</a:t>
            </a:r>
            <a:r>
              <a:rPr lang="en-US" altLang="zh-CN"/>
              <a:t>4-20mA</a:t>
            </a:r>
            <a:r>
              <a:rPr lang="zh-CN" altLang="en-US"/>
              <a:t>输出端，点亮变送器屏幕 </a:t>
            </a:r>
            <a:r>
              <a:rPr lang="en-US" altLang="zh-CN"/>
              <a:t>MODEM connects to the 4-20mA output of the transmitter and lights up the transmitter screen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A84FC4-7C37-10E1-B2D7-CAA5D526B24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5"/>
          <a:stretch>
            <a:fillRect/>
          </a:stretch>
        </p:blipFill>
        <p:spPr>
          <a:xfrm>
            <a:off x="7972291" y="0"/>
            <a:ext cx="3786284" cy="6858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AAD45A9-6608-8897-E696-DE9EB5A8A294}"/>
              </a:ext>
            </a:extLst>
          </p:cNvPr>
          <p:cNvSpPr txBox="1">
            <a:spLocks/>
          </p:cNvSpPr>
          <p:nvPr/>
        </p:nvSpPr>
        <p:spPr>
          <a:xfrm>
            <a:off x="608399" y="3104204"/>
            <a:ext cx="7021126" cy="26720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连接阀门定位器，定位器需用信号发生器供电，</a:t>
            </a:r>
            <a:r>
              <a:rPr lang="en-US" altLang="zh-CN"/>
              <a:t>MODEM</a:t>
            </a:r>
            <a:r>
              <a:rPr lang="zh-CN" altLang="en-US"/>
              <a:t>开关拨到中间空挡 </a:t>
            </a:r>
            <a:r>
              <a:rPr lang="en-US" altLang="zh-CN"/>
              <a:t>Connect the valve, the valve needs to be powered by a signal generator, and the MODEM switch is dialed to the middle neutral gear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46734E-28AF-A766-7B70-BB0895AC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9" y="4111779"/>
            <a:ext cx="5390734" cy="2746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80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运行</a:t>
            </a:r>
            <a:r>
              <a:rPr lang="en-US" altLang="zh-CN"/>
              <a:t>Fieldmate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桌面上双击</a:t>
            </a:r>
            <a:r>
              <a:rPr lang="en-US" altLang="zh-CN"/>
              <a:t>fieldmate</a:t>
            </a:r>
            <a:r>
              <a:rPr lang="zh-CN" altLang="en-US"/>
              <a:t>图标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后页挑选了一些主要的画面供参考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62DB0E-C13D-023B-45A7-7AF43A32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08" y="2966775"/>
            <a:ext cx="1933856" cy="1795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70"/>
            <a:ext cx="5353050" cy="33528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038225" y="1355725"/>
            <a:ext cx="1638300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56815"/>
            <a:ext cx="4648849" cy="27531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693920"/>
            <a:ext cx="4648849" cy="2753109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872162" y="1308797"/>
            <a:ext cx="1638300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715699" y="4559997"/>
            <a:ext cx="1638300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57250" y="1143000"/>
            <a:ext cx="2921000" cy="444500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11C60B-4DC6-B7E4-03CF-33E222C6F9B3}"/>
              </a:ext>
            </a:extLst>
          </p:cNvPr>
          <p:cNvSpPr txBox="1"/>
          <p:nvPr/>
        </p:nvSpPr>
        <p:spPr>
          <a:xfrm>
            <a:off x="1771650" y="57150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选择</a:t>
            </a:r>
            <a:r>
              <a:rPr lang="en-US" altLang="zh-CN" sz="3600">
                <a:solidFill>
                  <a:srgbClr val="FF0000"/>
                </a:solidFill>
              </a:rPr>
              <a:t>COM</a:t>
            </a:r>
            <a:r>
              <a:rPr lang="zh-CN" altLang="en-US" sz="3600">
                <a:solidFill>
                  <a:srgbClr val="FF0000"/>
                </a:solidFill>
              </a:rPr>
              <a:t>口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FF7BAA-1998-B167-DFEE-FBCB1F18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9" y="0"/>
            <a:ext cx="10023941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7E42D17-D605-3969-3D7D-642F346BF1D8}"/>
              </a:ext>
            </a:extLst>
          </p:cNvPr>
          <p:cNvSpPr txBox="1"/>
          <p:nvPr/>
        </p:nvSpPr>
        <p:spPr>
          <a:xfrm>
            <a:off x="7610475" y="2295525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选择</a:t>
            </a:r>
            <a:r>
              <a:rPr lang="en-US" altLang="zh-CN" sz="3600">
                <a:solidFill>
                  <a:srgbClr val="FF0000"/>
                </a:solidFill>
              </a:rPr>
              <a:t>COM</a:t>
            </a:r>
            <a:r>
              <a:rPr lang="zh-CN" altLang="en-US" sz="3600">
                <a:solidFill>
                  <a:srgbClr val="FF0000"/>
                </a:solidFill>
              </a:rPr>
              <a:t>口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YyNWJmZTRlNDIxMmE0ZWYxZGE1NmNhM2M1MTQ1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66645420"/>
  <p:tag name="KSO_WM_UNIT_PLACING_PICTURE_USER_VIEWPORT" val="{&quot;height&quot;:7495,&quot;width&quot;:13330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504</Words>
  <Application>Microsoft Office PowerPoint</Application>
  <PresentationFormat>宽屏</PresentationFormat>
  <Paragraphs>54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Wingdings</vt:lpstr>
      <vt:lpstr>Office 主题​​</vt:lpstr>
      <vt:lpstr>代替475 HART软件安装</vt:lpstr>
      <vt:lpstr>安装MODEM驱动</vt:lpstr>
      <vt:lpstr>安装fieldmate</vt:lpstr>
      <vt:lpstr>安装DD文件</vt:lpstr>
      <vt:lpstr>连接变送器</vt:lpstr>
      <vt:lpstr>运行Fieldmate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zhouziwei</dc:creator>
  <cp:lastModifiedBy>自伟 周</cp:lastModifiedBy>
  <cp:revision>201</cp:revision>
  <dcterms:created xsi:type="dcterms:W3CDTF">2019-06-19T02:08:00Z</dcterms:created>
  <dcterms:modified xsi:type="dcterms:W3CDTF">2025-08-28T15:18:24Z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77B02EA41F154B1197B3C5A4A6DD0D08_12</vt:lpwstr>
  </property>
</Properties>
</file>